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64" r:id="rId5"/>
    <p:sldId id="273" r:id="rId6"/>
    <p:sldId id="275" r:id="rId7"/>
    <p:sldId id="272" r:id="rId8"/>
    <p:sldId id="276" r:id="rId9"/>
    <p:sldId id="271" r:id="rId10"/>
    <p:sldId id="25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E2C5BD-5768-5B4C-11D6-B5DC75F8E66C}" v="426" dt="2024-11-13T23:57:16.495"/>
    <p1510:client id="{70FD0109-BBFC-420A-805C-FEB75C4DB642}" v="1440" dt="2024-11-14T01:07:57.3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147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lan Paul Hann" userId="S::nph46@nau.edu::9c82315a-a9c6-4f7b-931a-9af9b35204cf" providerId="AD" clId="Web-{02E2C5BD-5768-5B4C-11D6-B5DC75F8E66C}"/>
    <pc:docChg chg="modSld">
      <pc:chgData name="Nolan Paul Hann" userId="S::nph46@nau.edu::9c82315a-a9c6-4f7b-931a-9af9b35204cf" providerId="AD" clId="Web-{02E2C5BD-5768-5B4C-11D6-B5DC75F8E66C}" dt="2024-11-13T23:57:16.495" v="216"/>
      <pc:docMkLst>
        <pc:docMk/>
      </pc:docMkLst>
      <pc:sldChg chg="modSp">
        <pc:chgData name="Nolan Paul Hann" userId="S::nph46@nau.edu::9c82315a-a9c6-4f7b-931a-9af9b35204cf" providerId="AD" clId="Web-{02E2C5BD-5768-5B4C-11D6-B5DC75F8E66C}" dt="2024-11-13T23:57:01.369" v="211" actId="20577"/>
        <pc:sldMkLst>
          <pc:docMk/>
          <pc:sldMk cId="3006662063" sldId="274"/>
        </pc:sldMkLst>
        <pc:spChg chg="mod">
          <ac:chgData name="Nolan Paul Hann" userId="S::nph46@nau.edu::9c82315a-a9c6-4f7b-931a-9af9b35204cf" providerId="AD" clId="Web-{02E2C5BD-5768-5B4C-11D6-B5DC75F8E66C}" dt="2024-11-13T23:57:01.369" v="211" actId="20577"/>
          <ac:spMkLst>
            <pc:docMk/>
            <pc:sldMk cId="3006662063" sldId="274"/>
            <ac:spMk id="4" creationId="{AF89B0B4-79E0-4176-6E18-974BF9D48EFA}"/>
          </ac:spMkLst>
        </pc:spChg>
      </pc:sldChg>
      <pc:sldChg chg="delSp modSp">
        <pc:chgData name="Nolan Paul Hann" userId="S::nph46@nau.edu::9c82315a-a9c6-4f7b-931a-9af9b35204cf" providerId="AD" clId="Web-{02E2C5BD-5768-5B4C-11D6-B5DC75F8E66C}" dt="2024-11-13T23:57:16.495" v="216"/>
        <pc:sldMkLst>
          <pc:docMk/>
          <pc:sldMk cId="1245446493" sldId="276"/>
        </pc:sldMkLst>
        <pc:spChg chg="del">
          <ac:chgData name="Nolan Paul Hann" userId="S::nph46@nau.edu::9c82315a-a9c6-4f7b-931a-9af9b35204cf" providerId="AD" clId="Web-{02E2C5BD-5768-5B4C-11D6-B5DC75F8E66C}" dt="2024-11-13T23:57:16.495" v="216"/>
          <ac:spMkLst>
            <pc:docMk/>
            <pc:sldMk cId="1245446493" sldId="276"/>
            <ac:spMk id="8" creationId="{466A6B5B-85C8-4DA9-D6DD-897924E6A51B}"/>
          </ac:spMkLst>
        </pc:spChg>
        <pc:spChg chg="mod">
          <ac:chgData name="Nolan Paul Hann" userId="S::nph46@nau.edu::9c82315a-a9c6-4f7b-931a-9af9b35204cf" providerId="AD" clId="Web-{02E2C5BD-5768-5B4C-11D6-B5DC75F8E66C}" dt="2024-11-13T23:57:14.167" v="215" actId="1076"/>
          <ac:spMkLst>
            <pc:docMk/>
            <pc:sldMk cId="1245446493" sldId="276"/>
            <ac:spMk id="10" creationId="{D0BFF685-01BA-60F1-F38D-D327585EF84E}"/>
          </ac:spMkLst>
        </pc:spChg>
        <pc:picChg chg="del">
          <ac:chgData name="Nolan Paul Hann" userId="S::nph46@nau.edu::9c82315a-a9c6-4f7b-931a-9af9b35204cf" providerId="AD" clId="Web-{02E2C5BD-5768-5B4C-11D6-B5DC75F8E66C}" dt="2024-11-13T23:57:05.041" v="212"/>
          <ac:picMkLst>
            <pc:docMk/>
            <pc:sldMk cId="1245446493" sldId="276"/>
            <ac:picMk id="4" creationId="{0F9DCD89-F8E3-D387-B695-9926C1175023}"/>
          </ac:picMkLst>
        </pc:picChg>
        <pc:picChg chg="mod">
          <ac:chgData name="Nolan Paul Hann" userId="S::nph46@nau.edu::9c82315a-a9c6-4f7b-931a-9af9b35204cf" providerId="AD" clId="Web-{02E2C5BD-5768-5B4C-11D6-B5DC75F8E66C}" dt="2024-11-13T23:57:08.120" v="213" actId="1076"/>
          <ac:picMkLst>
            <pc:docMk/>
            <pc:sldMk cId="1245446493" sldId="276"/>
            <ac:picMk id="7" creationId="{D3E81E85-CB55-11FA-735B-F84B8E9AC69A}"/>
          </ac:picMkLst>
        </pc:picChg>
      </pc:sldChg>
    </pc:docChg>
  </pc:docChgLst>
  <pc:docChgLst>
    <pc:chgData name="Nathan Altair Krikawa" userId="4c578624-8c72-4009-abca-faa2160fc05b" providerId="ADAL" clId="{70FD0109-BBFC-420A-805C-FEB75C4DB642}"/>
    <pc:docChg chg="undo custSel addSld delSld modSld sldOrd">
      <pc:chgData name="Nathan Altair Krikawa" userId="4c578624-8c72-4009-abca-faa2160fc05b" providerId="ADAL" clId="{70FD0109-BBFC-420A-805C-FEB75C4DB642}" dt="2024-11-14T01:10:36.866" v="1536" actId="20577"/>
      <pc:docMkLst>
        <pc:docMk/>
      </pc:docMkLst>
      <pc:sldChg chg="new del">
        <pc:chgData name="Nathan Altair Krikawa" userId="4c578624-8c72-4009-abca-faa2160fc05b" providerId="ADAL" clId="{70FD0109-BBFC-420A-805C-FEB75C4DB642}" dt="2024-11-13T23:44:56.501" v="2" actId="47"/>
        <pc:sldMkLst>
          <pc:docMk/>
          <pc:sldMk cId="655696326" sldId="256"/>
        </pc:sldMkLst>
      </pc:sldChg>
      <pc:sldChg chg="add">
        <pc:chgData name="Nathan Altair Krikawa" userId="4c578624-8c72-4009-abca-faa2160fc05b" providerId="ADAL" clId="{70FD0109-BBFC-420A-805C-FEB75C4DB642}" dt="2024-11-14T00:49:59.263" v="1388"/>
        <pc:sldMkLst>
          <pc:docMk/>
          <pc:sldMk cId="486473580" sldId="257"/>
        </pc:sldMkLst>
      </pc:sldChg>
      <pc:sldChg chg="modSp add mod">
        <pc:chgData name="Nathan Altair Krikawa" userId="4c578624-8c72-4009-abca-faa2160fc05b" providerId="ADAL" clId="{70FD0109-BBFC-420A-805C-FEB75C4DB642}" dt="2024-11-13T23:45:46.502" v="30" actId="255"/>
        <pc:sldMkLst>
          <pc:docMk/>
          <pc:sldMk cId="4014885047" sldId="264"/>
        </pc:sldMkLst>
        <pc:spChg chg="mod">
          <ac:chgData name="Nathan Altair Krikawa" userId="4c578624-8c72-4009-abca-faa2160fc05b" providerId="ADAL" clId="{70FD0109-BBFC-420A-805C-FEB75C4DB642}" dt="2024-11-13T23:45:46.502" v="30" actId="255"/>
          <ac:spMkLst>
            <pc:docMk/>
            <pc:sldMk cId="4014885047" sldId="264"/>
            <ac:spMk id="2" creationId="{9B50D50C-EE1C-F542-BF61-736210620F87}"/>
          </ac:spMkLst>
        </pc:spChg>
        <pc:spChg chg="mod">
          <ac:chgData name="Nathan Altair Krikawa" userId="4c578624-8c72-4009-abca-faa2160fc05b" providerId="ADAL" clId="{70FD0109-BBFC-420A-805C-FEB75C4DB642}" dt="2024-11-13T23:45:32.536" v="29" actId="1076"/>
          <ac:spMkLst>
            <pc:docMk/>
            <pc:sldMk cId="4014885047" sldId="264"/>
            <ac:spMk id="7" creationId="{D15E5935-7826-A781-7B22-8B808BEB773B}"/>
          </ac:spMkLst>
        </pc:spChg>
        <pc:picChg chg="mod">
          <ac:chgData name="Nathan Altair Krikawa" userId="4c578624-8c72-4009-abca-faa2160fc05b" providerId="ADAL" clId="{70FD0109-BBFC-420A-805C-FEB75C4DB642}" dt="2024-11-13T23:45:27.358" v="28" actId="1076"/>
          <ac:picMkLst>
            <pc:docMk/>
            <pc:sldMk cId="4014885047" sldId="264"/>
            <ac:picMk id="4" creationId="{0E43C65F-5EB8-593D-1581-06102CB221ED}"/>
          </ac:picMkLst>
        </pc:picChg>
      </pc:sldChg>
      <pc:sldChg chg="add del">
        <pc:chgData name="Nathan Altair Krikawa" userId="4c578624-8c72-4009-abca-faa2160fc05b" providerId="ADAL" clId="{70FD0109-BBFC-420A-805C-FEB75C4DB642}" dt="2024-11-13T23:47:09.319" v="37" actId="47"/>
        <pc:sldMkLst>
          <pc:docMk/>
          <pc:sldMk cId="284334150" sldId="269"/>
        </pc:sldMkLst>
      </pc:sldChg>
      <pc:sldChg chg="add del">
        <pc:chgData name="Nathan Altair Krikawa" userId="4c578624-8c72-4009-abca-faa2160fc05b" providerId="ADAL" clId="{70FD0109-BBFC-420A-805C-FEB75C4DB642}" dt="2024-11-13T23:47:07.653" v="36" actId="47"/>
        <pc:sldMkLst>
          <pc:docMk/>
          <pc:sldMk cId="1076981014" sldId="270"/>
        </pc:sldMkLst>
      </pc:sldChg>
      <pc:sldChg chg="addSp delSp modSp add mod ord">
        <pc:chgData name="Nathan Altair Krikawa" userId="4c578624-8c72-4009-abca-faa2160fc05b" providerId="ADAL" clId="{70FD0109-BBFC-420A-805C-FEB75C4DB642}" dt="2024-11-14T01:09:38.972" v="1527" actId="20577"/>
        <pc:sldMkLst>
          <pc:docMk/>
          <pc:sldMk cId="3235378086" sldId="271"/>
        </pc:sldMkLst>
        <pc:spChg chg="del">
          <ac:chgData name="Nathan Altair Krikawa" userId="4c578624-8c72-4009-abca-faa2160fc05b" providerId="ADAL" clId="{70FD0109-BBFC-420A-805C-FEB75C4DB642}" dt="2024-11-13T23:47:01.726" v="33" actId="478"/>
          <ac:spMkLst>
            <pc:docMk/>
            <pc:sldMk cId="3235378086" sldId="271"/>
            <ac:spMk id="3" creationId="{46BD8CDB-35CB-DDAD-8400-616F85D57875}"/>
          </ac:spMkLst>
        </pc:spChg>
        <pc:spChg chg="add mod">
          <ac:chgData name="Nathan Altair Krikawa" userId="4c578624-8c72-4009-abca-faa2160fc05b" providerId="ADAL" clId="{70FD0109-BBFC-420A-805C-FEB75C4DB642}" dt="2024-11-14T01:07:43.788" v="1493" actId="11"/>
          <ac:spMkLst>
            <pc:docMk/>
            <pc:sldMk cId="3235378086" sldId="271"/>
            <ac:spMk id="4" creationId="{AF89B0B4-79E0-4176-6E18-974BF9D48EFA}"/>
          </ac:spMkLst>
        </pc:spChg>
        <pc:spChg chg="mod">
          <ac:chgData name="Nathan Altair Krikawa" userId="4c578624-8c72-4009-abca-faa2160fc05b" providerId="ADAL" clId="{70FD0109-BBFC-420A-805C-FEB75C4DB642}" dt="2024-11-14T00:07:49.494" v="1198" actId="20577"/>
          <ac:spMkLst>
            <pc:docMk/>
            <pc:sldMk cId="3235378086" sldId="271"/>
            <ac:spMk id="6" creationId="{CC2367EF-5E84-C020-EE59-AA0F48393E59}"/>
          </ac:spMkLst>
        </pc:spChg>
        <pc:spChg chg="del">
          <ac:chgData name="Nathan Altair Krikawa" userId="4c578624-8c72-4009-abca-faa2160fc05b" providerId="ADAL" clId="{70FD0109-BBFC-420A-805C-FEB75C4DB642}" dt="2024-11-13T23:47:01.726" v="33" actId="478"/>
          <ac:spMkLst>
            <pc:docMk/>
            <pc:sldMk cId="3235378086" sldId="271"/>
            <ac:spMk id="7" creationId="{8D4CCFB5-1F51-A86E-C7D2-AB10ED7D9ADF}"/>
          </ac:spMkLst>
        </pc:spChg>
        <pc:spChg chg="mod">
          <ac:chgData name="Nathan Altair Krikawa" userId="4c578624-8c72-4009-abca-faa2160fc05b" providerId="ADAL" clId="{70FD0109-BBFC-420A-805C-FEB75C4DB642}" dt="2024-11-14T01:09:38.972" v="1527" actId="20577"/>
          <ac:spMkLst>
            <pc:docMk/>
            <pc:sldMk cId="3235378086" sldId="271"/>
            <ac:spMk id="9" creationId="{517773CA-F692-C27B-5DA7-FA3DDED1268F}"/>
          </ac:spMkLst>
        </pc:spChg>
        <pc:spChg chg="del">
          <ac:chgData name="Nathan Altair Krikawa" userId="4c578624-8c72-4009-abca-faa2160fc05b" providerId="ADAL" clId="{70FD0109-BBFC-420A-805C-FEB75C4DB642}" dt="2024-11-13T23:47:01.726" v="33" actId="478"/>
          <ac:spMkLst>
            <pc:docMk/>
            <pc:sldMk cId="3235378086" sldId="271"/>
            <ac:spMk id="10" creationId="{63F22560-4341-A781-430E-53640D882FD5}"/>
          </ac:spMkLst>
        </pc:spChg>
        <pc:spChg chg="del">
          <ac:chgData name="Nathan Altair Krikawa" userId="4c578624-8c72-4009-abca-faa2160fc05b" providerId="ADAL" clId="{70FD0109-BBFC-420A-805C-FEB75C4DB642}" dt="2024-11-13T23:47:01.726" v="33" actId="478"/>
          <ac:spMkLst>
            <pc:docMk/>
            <pc:sldMk cId="3235378086" sldId="271"/>
            <ac:spMk id="12" creationId="{A503C092-9049-02B8-6F95-A4E5804A5795}"/>
          </ac:spMkLst>
        </pc:spChg>
        <pc:spChg chg="del">
          <ac:chgData name="Nathan Altair Krikawa" userId="4c578624-8c72-4009-abca-faa2160fc05b" providerId="ADAL" clId="{70FD0109-BBFC-420A-805C-FEB75C4DB642}" dt="2024-11-13T23:47:01.726" v="33" actId="478"/>
          <ac:spMkLst>
            <pc:docMk/>
            <pc:sldMk cId="3235378086" sldId="271"/>
            <ac:spMk id="14" creationId="{345E5BEB-CB9E-1B27-90F5-934DFA4D8471}"/>
          </ac:spMkLst>
        </pc:spChg>
        <pc:picChg chg="del">
          <ac:chgData name="Nathan Altair Krikawa" userId="4c578624-8c72-4009-abca-faa2160fc05b" providerId="ADAL" clId="{70FD0109-BBFC-420A-805C-FEB75C4DB642}" dt="2024-11-13T23:47:01.726" v="33" actId="478"/>
          <ac:picMkLst>
            <pc:docMk/>
            <pc:sldMk cId="3235378086" sldId="271"/>
            <ac:picMk id="13" creationId="{C88F0164-3307-65D9-2DFB-FCACD0F06B96}"/>
          </ac:picMkLst>
        </pc:picChg>
        <pc:picChg chg="del">
          <ac:chgData name="Nathan Altair Krikawa" userId="4c578624-8c72-4009-abca-faa2160fc05b" providerId="ADAL" clId="{70FD0109-BBFC-420A-805C-FEB75C4DB642}" dt="2024-11-13T23:47:01.726" v="33" actId="478"/>
          <ac:picMkLst>
            <pc:docMk/>
            <pc:sldMk cId="3235378086" sldId="271"/>
            <ac:picMk id="2050" creationId="{8763EBC3-F42C-E893-27E9-6504AD39CB39}"/>
          </ac:picMkLst>
        </pc:picChg>
        <pc:picChg chg="del">
          <ac:chgData name="Nathan Altair Krikawa" userId="4c578624-8c72-4009-abca-faa2160fc05b" providerId="ADAL" clId="{70FD0109-BBFC-420A-805C-FEB75C4DB642}" dt="2024-11-13T23:47:01.726" v="33" actId="478"/>
          <ac:picMkLst>
            <pc:docMk/>
            <pc:sldMk cId="3235378086" sldId="271"/>
            <ac:picMk id="2056" creationId="{F8575DBE-947C-371E-3890-A319E61B7A51}"/>
          </ac:picMkLst>
        </pc:picChg>
      </pc:sldChg>
      <pc:sldChg chg="addSp delSp modSp add mod ord">
        <pc:chgData name="Nathan Altair Krikawa" userId="4c578624-8c72-4009-abca-faa2160fc05b" providerId="ADAL" clId="{70FD0109-BBFC-420A-805C-FEB75C4DB642}" dt="2024-11-14T01:10:05.635" v="1532" actId="20577"/>
        <pc:sldMkLst>
          <pc:docMk/>
          <pc:sldMk cId="2353795743" sldId="272"/>
        </pc:sldMkLst>
        <pc:spChg chg="add del mod">
          <ac:chgData name="Nathan Altair Krikawa" userId="4c578624-8c72-4009-abca-faa2160fc05b" providerId="ADAL" clId="{70FD0109-BBFC-420A-805C-FEB75C4DB642}" dt="2024-11-13T23:54:32.892" v="229" actId="478"/>
          <ac:spMkLst>
            <pc:docMk/>
            <pc:sldMk cId="2353795743" sldId="272"/>
            <ac:spMk id="3" creationId="{CF91F271-105F-F99F-4D4E-8841253F3A57}"/>
          </ac:spMkLst>
        </pc:spChg>
        <pc:spChg chg="mod">
          <ac:chgData name="Nathan Altair Krikawa" userId="4c578624-8c72-4009-abca-faa2160fc05b" providerId="ADAL" clId="{70FD0109-BBFC-420A-805C-FEB75C4DB642}" dt="2024-11-13T23:49:57.150" v="148" actId="20577"/>
          <ac:spMkLst>
            <pc:docMk/>
            <pc:sldMk cId="2353795743" sldId="272"/>
            <ac:spMk id="6" creationId="{CC2367EF-5E84-C020-EE59-AA0F48393E59}"/>
          </ac:spMkLst>
        </pc:spChg>
        <pc:spChg chg="add mod">
          <ac:chgData name="Nathan Altair Krikawa" userId="4c578624-8c72-4009-abca-faa2160fc05b" providerId="ADAL" clId="{70FD0109-BBFC-420A-805C-FEB75C4DB642}" dt="2024-11-13T23:55:00.155" v="241" actId="1035"/>
          <ac:spMkLst>
            <pc:docMk/>
            <pc:sldMk cId="2353795743" sldId="272"/>
            <ac:spMk id="7" creationId="{30F06CF2-88DC-0AFC-C4EF-AC0825953816}"/>
          </ac:spMkLst>
        </pc:spChg>
        <pc:spChg chg="mod">
          <ac:chgData name="Nathan Altair Krikawa" userId="4c578624-8c72-4009-abca-faa2160fc05b" providerId="ADAL" clId="{70FD0109-BBFC-420A-805C-FEB75C4DB642}" dt="2024-11-14T01:10:05.635" v="1532" actId="20577"/>
          <ac:spMkLst>
            <pc:docMk/>
            <pc:sldMk cId="2353795743" sldId="272"/>
            <ac:spMk id="9" creationId="{517773CA-F692-C27B-5DA7-FA3DDED1268F}"/>
          </ac:spMkLst>
        </pc:spChg>
        <pc:picChg chg="add del mod">
          <ac:chgData name="Nathan Altair Krikawa" userId="4c578624-8c72-4009-abca-faa2160fc05b" providerId="ADAL" clId="{70FD0109-BBFC-420A-805C-FEB75C4DB642}" dt="2024-11-13T23:54:32.892" v="229" actId="478"/>
          <ac:picMkLst>
            <pc:docMk/>
            <pc:sldMk cId="2353795743" sldId="272"/>
            <ac:picMk id="2" creationId="{87A4A229-27A9-C483-1961-B2E8BA8143E2}"/>
          </ac:picMkLst>
        </pc:picChg>
        <pc:picChg chg="add mod">
          <ac:chgData name="Nathan Altair Krikawa" userId="4c578624-8c72-4009-abca-faa2160fc05b" providerId="ADAL" clId="{70FD0109-BBFC-420A-805C-FEB75C4DB642}" dt="2024-11-13T23:54:47.739" v="234" actId="1440"/>
          <ac:picMkLst>
            <pc:docMk/>
            <pc:sldMk cId="2353795743" sldId="272"/>
            <ac:picMk id="4" creationId="{F4BCF6A6-05A4-4617-F610-50242A00613A}"/>
          </ac:picMkLst>
        </pc:picChg>
      </pc:sldChg>
      <pc:sldChg chg="addSp modSp add mod ord">
        <pc:chgData name="Nathan Altair Krikawa" userId="4c578624-8c72-4009-abca-faa2160fc05b" providerId="ADAL" clId="{70FD0109-BBFC-420A-805C-FEB75C4DB642}" dt="2024-11-14T01:10:36.866" v="1536" actId="20577"/>
        <pc:sldMkLst>
          <pc:docMk/>
          <pc:sldMk cId="3476500312" sldId="273"/>
        </pc:sldMkLst>
        <pc:spChg chg="add mod">
          <ac:chgData name="Nathan Altair Krikawa" userId="4c578624-8c72-4009-abca-faa2160fc05b" providerId="ADAL" clId="{70FD0109-BBFC-420A-805C-FEB75C4DB642}" dt="2024-11-13T23:53:19.684" v="203" actId="20577"/>
          <ac:spMkLst>
            <pc:docMk/>
            <pc:sldMk cId="3476500312" sldId="273"/>
            <ac:spMk id="3" creationId="{EC8CE7D6-A5DB-D5C7-28E0-6FDA7E39C55D}"/>
          </ac:spMkLst>
        </pc:spChg>
        <pc:spChg chg="mod">
          <ac:chgData name="Nathan Altair Krikawa" userId="4c578624-8c72-4009-abca-faa2160fc05b" providerId="ADAL" clId="{70FD0109-BBFC-420A-805C-FEB75C4DB642}" dt="2024-11-13T23:48:54.855" v="130" actId="20577"/>
          <ac:spMkLst>
            <pc:docMk/>
            <pc:sldMk cId="3476500312" sldId="273"/>
            <ac:spMk id="6" creationId="{CC2367EF-5E84-C020-EE59-AA0F48393E59}"/>
          </ac:spMkLst>
        </pc:spChg>
        <pc:spChg chg="mod">
          <ac:chgData name="Nathan Altair Krikawa" userId="4c578624-8c72-4009-abca-faa2160fc05b" providerId="ADAL" clId="{70FD0109-BBFC-420A-805C-FEB75C4DB642}" dt="2024-11-14T01:10:36.866" v="1536" actId="20577"/>
          <ac:spMkLst>
            <pc:docMk/>
            <pc:sldMk cId="3476500312" sldId="273"/>
            <ac:spMk id="9" creationId="{517773CA-F692-C27B-5DA7-FA3DDED1268F}"/>
          </ac:spMkLst>
        </pc:spChg>
        <pc:picChg chg="add mod">
          <ac:chgData name="Nathan Altair Krikawa" userId="4c578624-8c72-4009-abca-faa2160fc05b" providerId="ADAL" clId="{70FD0109-BBFC-420A-805C-FEB75C4DB642}" dt="2024-11-13T23:53:02.917" v="201" actId="1076"/>
          <ac:picMkLst>
            <pc:docMk/>
            <pc:sldMk cId="3476500312" sldId="273"/>
            <ac:picMk id="2" creationId="{63CE0C0E-F86A-F591-4DF6-0A608C401EF4}"/>
          </ac:picMkLst>
        </pc:picChg>
      </pc:sldChg>
      <pc:sldChg chg="modSp add del mod">
        <pc:chgData name="Nathan Altair Krikawa" userId="4c578624-8c72-4009-abca-faa2160fc05b" providerId="ADAL" clId="{70FD0109-BBFC-420A-805C-FEB75C4DB642}" dt="2024-11-14T00:07:39.318" v="1193" actId="47"/>
        <pc:sldMkLst>
          <pc:docMk/>
          <pc:sldMk cId="3006662063" sldId="274"/>
        </pc:sldMkLst>
        <pc:spChg chg="mod">
          <ac:chgData name="Nathan Altair Krikawa" userId="4c578624-8c72-4009-abca-faa2160fc05b" providerId="ADAL" clId="{70FD0109-BBFC-420A-805C-FEB75C4DB642}" dt="2024-11-14T00:04:25.296" v="896" actId="20577"/>
          <ac:spMkLst>
            <pc:docMk/>
            <pc:sldMk cId="3006662063" sldId="274"/>
            <ac:spMk id="4" creationId="{AF89B0B4-79E0-4176-6E18-974BF9D48EFA}"/>
          </ac:spMkLst>
        </pc:spChg>
      </pc:sldChg>
      <pc:sldChg chg="addSp delSp modSp add mod">
        <pc:chgData name="Nathan Altair Krikawa" userId="4c578624-8c72-4009-abca-faa2160fc05b" providerId="ADAL" clId="{70FD0109-BBFC-420A-805C-FEB75C4DB642}" dt="2024-11-14T01:10:23.094" v="1534" actId="20577"/>
        <pc:sldMkLst>
          <pc:docMk/>
          <pc:sldMk cId="2239486277" sldId="275"/>
        </pc:sldMkLst>
        <pc:spChg chg="del">
          <ac:chgData name="Nathan Altair Krikawa" userId="4c578624-8c72-4009-abca-faa2160fc05b" providerId="ADAL" clId="{70FD0109-BBFC-420A-805C-FEB75C4DB642}" dt="2024-11-13T23:52:29.927" v="192" actId="478"/>
          <ac:spMkLst>
            <pc:docMk/>
            <pc:sldMk cId="2239486277" sldId="275"/>
            <ac:spMk id="3" creationId="{EC8CE7D6-A5DB-D5C7-28E0-6FDA7E39C55D}"/>
          </ac:spMkLst>
        </pc:spChg>
        <pc:spChg chg="add mod">
          <ac:chgData name="Nathan Altair Krikawa" userId="4c578624-8c72-4009-abca-faa2160fc05b" providerId="ADAL" clId="{70FD0109-BBFC-420A-805C-FEB75C4DB642}" dt="2024-11-13T23:52:25.762" v="191"/>
          <ac:spMkLst>
            <pc:docMk/>
            <pc:sldMk cId="2239486277" sldId="275"/>
            <ac:spMk id="8" creationId="{8727BC88-C54E-2BA5-6D4D-1E2889E5B6C1}"/>
          </ac:spMkLst>
        </pc:spChg>
        <pc:spChg chg="mod">
          <ac:chgData name="Nathan Altair Krikawa" userId="4c578624-8c72-4009-abca-faa2160fc05b" providerId="ADAL" clId="{70FD0109-BBFC-420A-805C-FEB75C4DB642}" dt="2024-11-14T01:10:23.094" v="1534" actId="20577"/>
          <ac:spMkLst>
            <pc:docMk/>
            <pc:sldMk cId="2239486277" sldId="275"/>
            <ac:spMk id="9" creationId="{517773CA-F692-C27B-5DA7-FA3DDED1268F}"/>
          </ac:spMkLst>
        </pc:spChg>
        <pc:spChg chg="add mod">
          <ac:chgData name="Nathan Altair Krikawa" userId="4c578624-8c72-4009-abca-faa2160fc05b" providerId="ADAL" clId="{70FD0109-BBFC-420A-805C-FEB75C4DB642}" dt="2024-11-13T23:52:25.762" v="191"/>
          <ac:spMkLst>
            <pc:docMk/>
            <pc:sldMk cId="2239486277" sldId="275"/>
            <ac:spMk id="10" creationId="{7A2F9D17-A571-AAFA-4A67-59435E8C0359}"/>
          </ac:spMkLst>
        </pc:spChg>
        <pc:spChg chg="add mod">
          <ac:chgData name="Nathan Altair Krikawa" userId="4c578624-8c72-4009-abca-faa2160fc05b" providerId="ADAL" clId="{70FD0109-BBFC-420A-805C-FEB75C4DB642}" dt="2024-11-13T23:53:35.191" v="207" actId="20577"/>
          <ac:spMkLst>
            <pc:docMk/>
            <pc:sldMk cId="2239486277" sldId="275"/>
            <ac:spMk id="13" creationId="{F1A78020-348D-CCD0-02AE-1D2967677BA9}"/>
          </ac:spMkLst>
        </pc:spChg>
        <pc:spChg chg="add mod">
          <ac:chgData name="Nathan Altair Krikawa" userId="4c578624-8c72-4009-abca-faa2160fc05b" providerId="ADAL" clId="{70FD0109-BBFC-420A-805C-FEB75C4DB642}" dt="2024-11-13T23:53:45.009" v="211" actId="20577"/>
          <ac:spMkLst>
            <pc:docMk/>
            <pc:sldMk cId="2239486277" sldId="275"/>
            <ac:spMk id="14" creationId="{BB6D8276-89B1-5280-97AB-430DA7480646}"/>
          </ac:spMkLst>
        </pc:spChg>
        <pc:picChg chg="del">
          <ac:chgData name="Nathan Altair Krikawa" userId="4c578624-8c72-4009-abca-faa2160fc05b" providerId="ADAL" clId="{70FD0109-BBFC-420A-805C-FEB75C4DB642}" dt="2024-11-13T23:52:29.927" v="192" actId="478"/>
          <ac:picMkLst>
            <pc:docMk/>
            <pc:sldMk cId="2239486277" sldId="275"/>
            <ac:picMk id="2" creationId="{63CE0C0E-F86A-F591-4DF6-0A608C401EF4}"/>
          </ac:picMkLst>
        </pc:picChg>
        <pc:picChg chg="add mod">
          <ac:chgData name="Nathan Altair Krikawa" userId="4c578624-8c72-4009-abca-faa2160fc05b" providerId="ADAL" clId="{70FD0109-BBFC-420A-805C-FEB75C4DB642}" dt="2024-11-13T23:52:25.762" v="191"/>
          <ac:picMkLst>
            <pc:docMk/>
            <pc:sldMk cId="2239486277" sldId="275"/>
            <ac:picMk id="4" creationId="{B4960C12-CF72-B78F-0415-E24488FEC753}"/>
          </ac:picMkLst>
        </pc:picChg>
        <pc:picChg chg="add mod">
          <ac:chgData name="Nathan Altair Krikawa" userId="4c578624-8c72-4009-abca-faa2160fc05b" providerId="ADAL" clId="{70FD0109-BBFC-420A-805C-FEB75C4DB642}" dt="2024-11-13T23:52:25.762" v="191"/>
          <ac:picMkLst>
            <pc:docMk/>
            <pc:sldMk cId="2239486277" sldId="275"/>
            <ac:picMk id="7" creationId="{3485D083-1E37-7A34-F05A-8D3972958860}"/>
          </ac:picMkLst>
        </pc:picChg>
        <pc:picChg chg="add mod">
          <ac:chgData name="Nathan Altair Krikawa" userId="4c578624-8c72-4009-abca-faa2160fc05b" providerId="ADAL" clId="{70FD0109-BBFC-420A-805C-FEB75C4DB642}" dt="2024-11-13T23:52:35.939" v="194" actId="1440"/>
          <ac:picMkLst>
            <pc:docMk/>
            <pc:sldMk cId="2239486277" sldId="275"/>
            <ac:picMk id="11" creationId="{795AC4E7-0D2B-D091-11F4-A56977BC5AE2}"/>
          </ac:picMkLst>
        </pc:picChg>
        <pc:picChg chg="add mod">
          <ac:chgData name="Nathan Altair Krikawa" userId="4c578624-8c72-4009-abca-faa2160fc05b" providerId="ADAL" clId="{70FD0109-BBFC-420A-805C-FEB75C4DB642}" dt="2024-11-13T23:52:35.939" v="194" actId="1440"/>
          <ac:picMkLst>
            <pc:docMk/>
            <pc:sldMk cId="2239486277" sldId="275"/>
            <ac:picMk id="12" creationId="{34F5016C-91AD-623D-16EE-CB554722597E}"/>
          </ac:picMkLst>
        </pc:picChg>
      </pc:sldChg>
      <pc:sldChg chg="addSp delSp modSp add mod">
        <pc:chgData name="Nathan Altair Krikawa" userId="4c578624-8c72-4009-abca-faa2160fc05b" providerId="ADAL" clId="{70FD0109-BBFC-420A-805C-FEB75C4DB642}" dt="2024-11-14T01:09:49.232" v="1529" actId="20577"/>
        <pc:sldMkLst>
          <pc:docMk/>
          <pc:sldMk cId="1245446493" sldId="276"/>
        </pc:sldMkLst>
        <pc:spChg chg="del">
          <ac:chgData name="Nathan Altair Krikawa" userId="4c578624-8c72-4009-abca-faa2160fc05b" providerId="ADAL" clId="{70FD0109-BBFC-420A-805C-FEB75C4DB642}" dt="2024-11-13T23:55:32.587" v="245" actId="478"/>
          <ac:spMkLst>
            <pc:docMk/>
            <pc:sldMk cId="1245446493" sldId="276"/>
            <ac:spMk id="3" creationId="{CF91F271-105F-F99F-4D4E-8841253F3A57}"/>
          </ac:spMkLst>
        </pc:spChg>
        <pc:spChg chg="add mod">
          <ac:chgData name="Nathan Altair Krikawa" userId="4c578624-8c72-4009-abca-faa2160fc05b" providerId="ADAL" clId="{70FD0109-BBFC-420A-805C-FEB75C4DB642}" dt="2024-11-13T23:56:18.057" v="271" actId="20577"/>
          <ac:spMkLst>
            <pc:docMk/>
            <pc:sldMk cId="1245446493" sldId="276"/>
            <ac:spMk id="8" creationId="{466A6B5B-85C8-4DA9-D6DD-897924E6A51B}"/>
          </ac:spMkLst>
        </pc:spChg>
        <pc:spChg chg="mod">
          <ac:chgData name="Nathan Altair Krikawa" userId="4c578624-8c72-4009-abca-faa2160fc05b" providerId="ADAL" clId="{70FD0109-BBFC-420A-805C-FEB75C4DB642}" dt="2024-11-14T01:09:49.232" v="1529" actId="20577"/>
          <ac:spMkLst>
            <pc:docMk/>
            <pc:sldMk cId="1245446493" sldId="276"/>
            <ac:spMk id="9" creationId="{517773CA-F692-C27B-5DA7-FA3DDED1268F}"/>
          </ac:spMkLst>
        </pc:spChg>
        <pc:spChg chg="add mod">
          <ac:chgData name="Nathan Altair Krikawa" userId="4c578624-8c72-4009-abca-faa2160fc05b" providerId="ADAL" clId="{70FD0109-BBFC-420A-805C-FEB75C4DB642}" dt="2024-11-13T23:56:21.762" v="273" actId="20577"/>
          <ac:spMkLst>
            <pc:docMk/>
            <pc:sldMk cId="1245446493" sldId="276"/>
            <ac:spMk id="10" creationId="{D0BFF685-01BA-60F1-F38D-D327585EF84E}"/>
          </ac:spMkLst>
        </pc:spChg>
        <pc:picChg chg="del mod">
          <ac:chgData name="Nathan Altair Krikawa" userId="4c578624-8c72-4009-abca-faa2160fc05b" providerId="ADAL" clId="{70FD0109-BBFC-420A-805C-FEB75C4DB642}" dt="2024-11-13T23:55:32.587" v="245" actId="478"/>
          <ac:picMkLst>
            <pc:docMk/>
            <pc:sldMk cId="1245446493" sldId="276"/>
            <ac:picMk id="2" creationId="{87A4A229-27A9-C483-1961-B2E8BA8143E2}"/>
          </ac:picMkLst>
        </pc:picChg>
        <pc:picChg chg="add mod">
          <ac:chgData name="Nathan Altair Krikawa" userId="4c578624-8c72-4009-abca-faa2160fc05b" providerId="ADAL" clId="{70FD0109-BBFC-420A-805C-FEB75C4DB642}" dt="2024-11-13T23:56:41.738" v="277" actId="1076"/>
          <ac:picMkLst>
            <pc:docMk/>
            <pc:sldMk cId="1245446493" sldId="276"/>
            <ac:picMk id="4" creationId="{0F9DCD89-F8E3-D387-B695-9926C1175023}"/>
          </ac:picMkLst>
        </pc:picChg>
        <pc:picChg chg="add mod">
          <ac:chgData name="Nathan Altair Krikawa" userId="4c578624-8c72-4009-abca-faa2160fc05b" providerId="ADAL" clId="{70FD0109-BBFC-420A-805C-FEB75C4DB642}" dt="2024-11-13T23:56:37.312" v="276" actId="1076"/>
          <ac:picMkLst>
            <pc:docMk/>
            <pc:sldMk cId="1245446493" sldId="276"/>
            <ac:picMk id="7" creationId="{D3E81E85-CB55-11FA-735B-F84B8E9AC69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5D4C5D-1B4C-4080-8E85-54C0A70749F1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5A9D4D-B58B-4172-9086-1F358D611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403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F0EEC6-E699-EC40-B288-4BCFF47A838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233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/>
              <a:t>Overview: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/>
              <a:t>Installing and Troubleshooting a M100LabR Concept Laser PBF Printer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/>
              <a:t>Printing and evaluating parts and specimens (</a:t>
            </a:r>
            <a:r>
              <a:rPr lang="en-US" sz="1200" err="1"/>
              <a:t>ie</a:t>
            </a:r>
            <a:r>
              <a:rPr lang="en-US" sz="1200"/>
              <a:t> Stress-Strain, Thermal Management)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/>
              <a:t>Creation of a user manual and short curriculum for ME286L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/>
              <a:t>Included is the printer itself, powder mixer, powder trolley, and various powdered alloys for use with the printer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/>
              <a:t>Location of set-up: CEIAS IDEA Lab, Room 116A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F0EEC6-E699-EC40-B288-4BCFF47A838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457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/>
              <a:t>Overview: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/>
              <a:t>Installing and Troubleshooting a M100LabR Concept Laser PBF Printer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/>
              <a:t>Printing and evaluating parts and specimens (</a:t>
            </a:r>
            <a:r>
              <a:rPr lang="en-US" sz="1200" err="1"/>
              <a:t>ie</a:t>
            </a:r>
            <a:r>
              <a:rPr lang="en-US" sz="1200"/>
              <a:t> Stress-Strain, Thermal Management)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/>
              <a:t>Creation of a user manual and short curriculum for ME286L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/>
              <a:t>Included is the printer itself, powder mixer, powder trolley, and various powdered alloys for use with the printer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/>
              <a:t>Location of set-up: CEIAS IDEA Lab, Room 116A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F0EEC6-E699-EC40-B288-4BCFF47A838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109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/>
              <a:t>Overview: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/>
              <a:t>Installing and Troubleshooting a M100LabR Concept Laser PBF Printer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/>
              <a:t>Printing and evaluating parts and specimens (</a:t>
            </a:r>
            <a:r>
              <a:rPr lang="en-US" sz="1200" err="1"/>
              <a:t>ie</a:t>
            </a:r>
            <a:r>
              <a:rPr lang="en-US" sz="1200"/>
              <a:t> Stress-Strain, Thermal Management)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/>
              <a:t>Creation of a user manual and short curriculum for ME286L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/>
              <a:t>Included is the printer itself, powder mixer, powder trolley, and various powdered alloys for use with the printer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/>
              <a:t>Location of set-up: CEIAS IDEA Lab, Room 116A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F0EEC6-E699-EC40-B288-4BCFF47A838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818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/>
              <a:t>Overview: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/>
              <a:t>Installing and Troubleshooting a M100LabR Concept Laser PBF Printer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/>
              <a:t>Printing and evaluating parts and specimens (</a:t>
            </a:r>
            <a:r>
              <a:rPr lang="en-US" sz="1200" err="1"/>
              <a:t>ie</a:t>
            </a:r>
            <a:r>
              <a:rPr lang="en-US" sz="1200"/>
              <a:t> Stress-Strain, Thermal Management)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/>
              <a:t>Creation of a user manual and short curriculum for ME286L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/>
              <a:t>Included is the printer itself, powder mixer, powder trolley, and various powdered alloys for use with the printer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/>
              <a:t>Location of set-up: CEIAS IDEA Lab, Room 116A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F0EEC6-E699-EC40-B288-4BCFF47A838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4380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/>
              <a:t>Overview: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/>
              <a:t>Installing and Troubleshooting a M100LabR Concept Laser PBF Printer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/>
              <a:t>Printing and evaluating parts and specimens (</a:t>
            </a:r>
            <a:r>
              <a:rPr lang="en-US" sz="1200" err="1"/>
              <a:t>ie</a:t>
            </a:r>
            <a:r>
              <a:rPr lang="en-US" sz="1200"/>
              <a:t> Stress-Strain, Thermal Management)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/>
              <a:t>Creation of a user manual and short curriculum for ME286L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/>
              <a:t>Included is the printer itself, powder mixer, powder trolley, and various powdered alloys for use with the printer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/>
              <a:t>Location of set-up: CEIAS IDEA Lab, Room 116A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F0EEC6-E699-EC40-B288-4BCFF47A838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355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F0EEC6-E699-EC40-B288-4BCFF47A838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145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C18C0-5125-CE9D-7C35-0DFEE6386A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2C98B5-9733-F474-26AA-247D94E2C4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0FB43B-8A71-5721-0133-51F20F654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F51B-B9A8-4F14-9C77-CB2230B0BFA8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840765-316C-E147-418A-362FCEE05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42C6C-F548-4154-DAFE-5F1F9B2D7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41ED-DD6B-48D0-B486-B01D6CF57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60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506E1-129B-A01F-D5EA-A70C4DBDB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048ACB-DDA0-CC9F-74B3-721D8C8D64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AF36C8-0D16-4324-E481-57864CEA9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F51B-B9A8-4F14-9C77-CB2230B0BFA8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6A3493-AC4B-3D9D-1852-03D749DAB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BF5DC-4517-F587-985A-9CC431EC1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41ED-DD6B-48D0-B486-B01D6CF57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695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861938-9D7B-F516-1CD7-B23D9FB5B7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3E542B-F0A0-109E-C623-ABEC1ED799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592589-E105-8108-8DEF-01CA32E5B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F51B-B9A8-4F14-9C77-CB2230B0BFA8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63BEA5-370B-9D30-2BF6-14C309813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D1DE9A-53DF-A75F-E870-ED5451A73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41ED-DD6B-48D0-B486-B01D6CF57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313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F8BBA-54BE-687D-E05E-6CD7348FE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F4A09-955C-F274-9ACC-1BBBCFF532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9972F-A2EF-77F3-ABE0-5DA60003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F51B-B9A8-4F14-9C77-CB2230B0BFA8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548862-8F95-9367-2C79-4074CFE53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AFE2A1-A86C-FFE1-925B-88114E955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41ED-DD6B-48D0-B486-B01D6CF57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180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47D14-A736-ECC5-EEBF-925236AC0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67C448-0B90-49CF-F2E1-6D7AFE4BB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ADA9C8-BBB2-B672-DBCC-F08A9D50A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F51B-B9A8-4F14-9C77-CB2230B0BFA8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A202E7-9284-BF02-1E84-FA5DFB516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3F7073-5B86-0741-A9E0-2CC0E1133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41ED-DD6B-48D0-B486-B01D6CF57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16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8B06C-3263-B4D5-217D-78B3B12AB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A4819-7261-5D00-F892-550A2BE16B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884D83-20AA-E2EC-421F-2D85110984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C9A84D-A338-67B7-5428-4411CEA82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F51B-B9A8-4F14-9C77-CB2230B0BFA8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68DA5D-D64B-2C55-610E-4A86F57A0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60ABB5-7BBA-5055-073B-F10BDEB79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41ED-DD6B-48D0-B486-B01D6CF57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2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5EF1E-7471-800A-96C3-C146E0CE5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177623-5D39-A32F-E9F7-3A7ABF8F49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DC2A72-5A30-39E9-70A2-094C47CF1B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0244FA-C503-677A-DFE3-A31AEDA400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0F08ED-32AB-94AA-00CE-5CFF8B2A40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3E0129-CC5E-FC19-7599-A0B882C0F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F51B-B9A8-4F14-9C77-CB2230B0BFA8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A9D4A7-897E-9822-B1B4-202A104AC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1F10FA-2173-B7E2-6B16-DF0499BD6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41ED-DD6B-48D0-B486-B01D6CF57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321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1890B-3E49-CCF2-A0A1-7BCF20A8F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D3D2ED-A300-ECCF-623B-196878372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F51B-B9A8-4F14-9C77-CB2230B0BFA8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09B454-C117-7537-6E5B-D540F9075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782016-D4DF-4729-898C-05AA0D4D9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41ED-DD6B-48D0-B486-B01D6CF57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033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0D88B1-CFAF-4D20-2AC0-FE5EF15FC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F51B-B9A8-4F14-9C77-CB2230B0BFA8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080B31-0E9B-90D0-DAB6-C57A10659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1DB720-09B2-5BD7-504C-91C6962BC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41ED-DD6B-48D0-B486-B01D6CF57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417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E7C72-07B9-46F0-049E-F4D4A33BE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9570F-CB46-3302-41AA-6CE3D8E06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6857F1-D21B-0200-32E3-65E4C08813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92EC0F-912C-C500-EB20-462ABDC4B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F51B-B9A8-4F14-9C77-CB2230B0BFA8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38AA66-10E3-3092-4EA5-CD7D503C2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22865B-239B-A00D-C6A4-19209EAC4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41ED-DD6B-48D0-B486-B01D6CF57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716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2DE20-B5DB-ABCA-C3E2-59B406E0F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4E8835-43DA-8784-56A3-37F5809FED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9348D8-6D02-DE7C-5C7A-DD3408870E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9488D0-A871-EF7A-497E-BC244D7ED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BF51B-B9A8-4F14-9C77-CB2230B0BFA8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019351-A9FD-1744-17A1-3A00EF211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A1AF85-A01C-67EC-9669-3B8496524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41ED-DD6B-48D0-B486-B01D6CF57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945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FF7316-86E1-34A0-CC3F-479B96DA3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4D86E7-7D41-61E0-65C3-76500082C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7995DC-758E-900B-CD6B-90A34411F6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CBF51B-B9A8-4F14-9C77-CB2230B0BFA8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60AF50-8984-1453-5D64-86156710DE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8A7775-55C6-B186-7EBF-7D7EDC055F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A441ED-DD6B-48D0-B486-B01D6CF57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410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rtifact">
            <a:extLst>
              <a:ext uri="{FF2B5EF4-FFF2-40B4-BE49-F238E27FC236}">
                <a16:creationId xmlns:a16="http://schemas.microsoft.com/office/drawing/2014/main" id="{0E43C65F-5EB8-593D-1581-06102CB221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  <p:pic>
        <p:nvPicPr>
          <p:cNvPr id="12" name="Figure" descr="NAU: Northern Arizona University.">
            <a:extLst>
              <a:ext uri="{FF2B5EF4-FFF2-40B4-BE49-F238E27FC236}">
                <a16:creationId xmlns:a16="http://schemas.microsoft.com/office/drawing/2014/main" id="{A8B0D61F-16B3-774E-AA6C-80DC2AF131F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2840654" y="6128071"/>
            <a:ext cx="6510693" cy="322793"/>
          </a:xfrm>
          <a:prstGeom prst="rect">
            <a:avLst/>
          </a:prstGeom>
        </p:spPr>
      </p:pic>
      <p:sp>
        <p:nvSpPr>
          <p:cNvPr id="2" name="H1">
            <a:extLst>
              <a:ext uri="{FF2B5EF4-FFF2-40B4-BE49-F238E27FC236}">
                <a16:creationId xmlns:a16="http://schemas.microsoft.com/office/drawing/2014/main" id="{9B50D50C-EE1C-F542-BF61-736210620F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2208" y="1877012"/>
            <a:ext cx="9667583" cy="1445787"/>
          </a:xfrm>
        </p:spPr>
        <p:txBody>
          <a:bodyPr anchor="ctr">
            <a:noAutofit/>
          </a:bodyPr>
          <a:lstStyle/>
          <a:p>
            <a:r>
              <a:rPr lang="en-US" sz="8000" b="1" dirty="0">
                <a:solidFill>
                  <a:srgbClr val="F8B700"/>
                </a:solidFill>
                <a:latin typeface="Arial"/>
                <a:cs typeface="Arial"/>
              </a:rPr>
              <a:t>Metal 3D Printer</a:t>
            </a:r>
            <a:br>
              <a:rPr lang="en-US" sz="8000" b="1" dirty="0">
                <a:solidFill>
                  <a:srgbClr val="F8B700"/>
                </a:solidFill>
                <a:latin typeface="Arial"/>
                <a:cs typeface="Arial"/>
              </a:rPr>
            </a:br>
            <a:r>
              <a:rPr lang="en-US" sz="3600" b="1" dirty="0">
                <a:solidFill>
                  <a:srgbClr val="F8B700"/>
                </a:solidFill>
                <a:latin typeface="Arial"/>
                <a:cs typeface="Arial"/>
              </a:rPr>
              <a:t>1</a:t>
            </a:r>
            <a:r>
              <a:rPr lang="en-US" sz="3600" b="1" baseline="30000" dirty="0">
                <a:solidFill>
                  <a:srgbClr val="F8B700"/>
                </a:solidFill>
                <a:latin typeface="Arial"/>
                <a:cs typeface="Arial"/>
              </a:rPr>
              <a:t>st</a:t>
            </a:r>
            <a:r>
              <a:rPr lang="en-US" sz="3600" b="1" dirty="0">
                <a:solidFill>
                  <a:srgbClr val="F8B700"/>
                </a:solidFill>
                <a:latin typeface="Arial"/>
                <a:cs typeface="Arial"/>
              </a:rPr>
              <a:t> Prototype Demo</a:t>
            </a:r>
            <a:endParaRPr lang="en-US" sz="3600" dirty="0">
              <a:solidFill>
                <a:srgbClr val="F8B700"/>
              </a:solidFill>
            </a:endParaRPr>
          </a:p>
        </p:txBody>
      </p:sp>
      <p:sp>
        <p:nvSpPr>
          <p:cNvPr id="7" name="H2">
            <a:extLst>
              <a:ext uri="{FF2B5EF4-FFF2-40B4-BE49-F238E27FC236}">
                <a16:creationId xmlns:a16="http://schemas.microsoft.com/office/drawing/2014/main" id="{D15E5935-7826-A781-7B22-8B808BEB773B}"/>
              </a:ext>
            </a:extLst>
          </p:cNvPr>
          <p:cNvSpPr txBox="1"/>
          <p:nvPr/>
        </p:nvSpPr>
        <p:spPr>
          <a:xfrm>
            <a:off x="2246375" y="3822073"/>
            <a:ext cx="7699248" cy="43088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2200" dirty="0">
                <a:solidFill>
                  <a:prstClr val="white"/>
                </a:solidFill>
                <a:latin typeface="Arial"/>
                <a:ea typeface="+mj-ea"/>
                <a:cs typeface="Arial"/>
              </a:rPr>
              <a:t>Nathan Krikawa, Nolan Hann</a:t>
            </a:r>
          </a:p>
        </p:txBody>
      </p:sp>
    </p:spTree>
    <p:extLst>
      <p:ext uri="{BB962C8B-B14F-4D97-AF65-F5344CB8AC3E}">
        <p14:creationId xmlns:p14="http://schemas.microsoft.com/office/powerpoint/2010/main" val="4014885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rtifact">
            <a:extLst>
              <a:ext uri="{FF2B5EF4-FFF2-40B4-BE49-F238E27FC236}">
                <a16:creationId xmlns:a16="http://schemas.microsoft.com/office/drawing/2014/main" id="{EEE3717F-BEE0-58F6-BC45-ACADD5DCD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350" y="0"/>
            <a:ext cx="12179300" cy="1879600"/>
          </a:xfrm>
          <a:prstGeom prst="rect">
            <a:avLst/>
          </a:prstGeom>
        </p:spPr>
      </p:pic>
      <p:sp>
        <p:nvSpPr>
          <p:cNvPr id="6" name="H1">
            <a:extLst>
              <a:ext uri="{FF2B5EF4-FFF2-40B4-BE49-F238E27FC236}">
                <a16:creationId xmlns:a16="http://schemas.microsoft.com/office/drawing/2014/main" id="{CC2367EF-5E84-C020-EE59-AA0F48393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05" y="401433"/>
            <a:ext cx="10515600" cy="704918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Arial"/>
                <a:cs typeface="Arial"/>
              </a:rPr>
              <a:t>Skateboard Truck</a:t>
            </a:r>
            <a:endParaRPr lang="en-US" dirty="0"/>
          </a:p>
        </p:txBody>
      </p:sp>
      <p:pic>
        <p:nvPicPr>
          <p:cNvPr id="19" name="Figure">
            <a:extLst>
              <a:ext uri="{FF2B5EF4-FFF2-40B4-BE49-F238E27FC236}">
                <a16:creationId xmlns:a16="http://schemas.microsoft.com/office/drawing/2014/main" id="{C3A3102F-1B8D-CE73-BF23-8CC957C9B3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4647" y="6504529"/>
            <a:ext cx="4473115" cy="160178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7773CA-F692-C27B-5DA7-FA3DDED12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Nathan Krikawa  11/13/2024 M3DP  </a:t>
            </a:r>
            <a:fld id="{8C0012FA-D9C2-47E6-96CA-8F5C671652A4}" type="slidenum">
              <a:rPr lang="en-US" smtClean="0"/>
              <a:t>2</a:t>
            </a:fld>
            <a:endParaRPr lang="en-US" dirty="0"/>
          </a:p>
        </p:txBody>
      </p:sp>
      <p:pic>
        <p:nvPicPr>
          <p:cNvPr id="2" name="Picture 1" descr="A drawing of parts and bolts&#10;&#10;Description automatically generated">
            <a:extLst>
              <a:ext uri="{FF2B5EF4-FFF2-40B4-BE49-F238E27FC236}">
                <a16:creationId xmlns:a16="http://schemas.microsoft.com/office/drawing/2014/main" id="{63CE0C0E-F86A-F591-4DF6-0A608C401EF4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l="12117" t="8486" r="13390" b="7413"/>
          <a:stretch/>
        </p:blipFill>
        <p:spPr>
          <a:xfrm>
            <a:off x="2937675" y="1190498"/>
            <a:ext cx="6539722" cy="475029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C8CE7D6-A5DB-D5C7-28E0-6FDA7E39C55D}"/>
              </a:ext>
            </a:extLst>
          </p:cNvPr>
          <p:cNvSpPr txBox="1"/>
          <p:nvPr/>
        </p:nvSpPr>
        <p:spPr>
          <a:xfrm>
            <a:off x="4328716" y="6024942"/>
            <a:ext cx="3524975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400" dirty="0"/>
              <a:t>Figure 1: Truck Assembly Drawing</a:t>
            </a:r>
          </a:p>
        </p:txBody>
      </p:sp>
    </p:spTree>
    <p:extLst>
      <p:ext uri="{BB962C8B-B14F-4D97-AF65-F5344CB8AC3E}">
        <p14:creationId xmlns:p14="http://schemas.microsoft.com/office/powerpoint/2010/main" val="3476500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rtifact">
            <a:extLst>
              <a:ext uri="{FF2B5EF4-FFF2-40B4-BE49-F238E27FC236}">
                <a16:creationId xmlns:a16="http://schemas.microsoft.com/office/drawing/2014/main" id="{EEE3717F-BEE0-58F6-BC45-ACADD5DCD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350" y="0"/>
            <a:ext cx="12179300" cy="1879600"/>
          </a:xfrm>
          <a:prstGeom prst="rect">
            <a:avLst/>
          </a:prstGeom>
        </p:spPr>
      </p:pic>
      <p:sp>
        <p:nvSpPr>
          <p:cNvPr id="6" name="H1">
            <a:extLst>
              <a:ext uri="{FF2B5EF4-FFF2-40B4-BE49-F238E27FC236}">
                <a16:creationId xmlns:a16="http://schemas.microsoft.com/office/drawing/2014/main" id="{CC2367EF-5E84-C020-EE59-AA0F48393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05" y="401433"/>
            <a:ext cx="10515600" cy="704918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Arial"/>
                <a:cs typeface="Arial"/>
              </a:rPr>
              <a:t>Skateboard Truck</a:t>
            </a:r>
            <a:endParaRPr lang="en-US" dirty="0"/>
          </a:p>
        </p:txBody>
      </p:sp>
      <p:pic>
        <p:nvPicPr>
          <p:cNvPr id="19" name="Figure">
            <a:extLst>
              <a:ext uri="{FF2B5EF4-FFF2-40B4-BE49-F238E27FC236}">
                <a16:creationId xmlns:a16="http://schemas.microsoft.com/office/drawing/2014/main" id="{C3A3102F-1B8D-CE73-BF23-8CC957C9B3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4647" y="6504529"/>
            <a:ext cx="4473115" cy="160178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7773CA-F692-C27B-5DA7-FA3DDED12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Nathan Krikawa  11/13/2024 M3DP  </a:t>
            </a:r>
            <a:fld id="{8C0012FA-D9C2-47E6-96CA-8F5C671652A4}" type="slidenum">
              <a:rPr lang="en-US" smtClean="0"/>
              <a:t>3</a:t>
            </a:fld>
            <a:endParaRPr lang="en-US" dirty="0"/>
          </a:p>
        </p:txBody>
      </p:sp>
      <p:pic>
        <p:nvPicPr>
          <p:cNvPr id="11" name="Picture 10" descr="A drawing of a skateboard&#10;&#10;Description automatically generated">
            <a:extLst>
              <a:ext uri="{FF2B5EF4-FFF2-40B4-BE49-F238E27FC236}">
                <a16:creationId xmlns:a16="http://schemas.microsoft.com/office/drawing/2014/main" id="{795AC4E7-0D2B-D091-11F4-A56977BC5AE2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l="14693" t="18354" r="19970" b="7986"/>
          <a:stretch/>
        </p:blipFill>
        <p:spPr>
          <a:xfrm>
            <a:off x="6191234" y="1621169"/>
            <a:ext cx="5823761" cy="422427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4F5016C-91AD-623D-16EE-CB554722597E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10605" t="6008" r="11543" b="5456"/>
          <a:stretch/>
        </p:blipFill>
        <p:spPr>
          <a:xfrm>
            <a:off x="190732" y="1615559"/>
            <a:ext cx="5742715" cy="420182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1A78020-348D-CCD0-02AE-1D2967677BA9}"/>
              </a:ext>
            </a:extLst>
          </p:cNvPr>
          <p:cNvSpPr txBox="1"/>
          <p:nvPr/>
        </p:nvSpPr>
        <p:spPr>
          <a:xfrm>
            <a:off x="1897507" y="5896442"/>
            <a:ext cx="2329164" cy="307777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en-US" sz="1400" dirty="0"/>
              <a:t>Figure 2: Baseplate Drawing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B6D8276-89B1-5280-97AB-430DA7480646}"/>
              </a:ext>
            </a:extLst>
          </p:cNvPr>
          <p:cNvSpPr txBox="1"/>
          <p:nvPr/>
        </p:nvSpPr>
        <p:spPr>
          <a:xfrm>
            <a:off x="8047761" y="5896442"/>
            <a:ext cx="2110706" cy="307777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en-US" sz="1400" dirty="0"/>
              <a:t>Figure 2: Hanger Drawing</a:t>
            </a:r>
          </a:p>
        </p:txBody>
      </p:sp>
    </p:spTree>
    <p:extLst>
      <p:ext uri="{BB962C8B-B14F-4D97-AF65-F5344CB8AC3E}">
        <p14:creationId xmlns:p14="http://schemas.microsoft.com/office/powerpoint/2010/main" val="2239486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rtifact">
            <a:extLst>
              <a:ext uri="{FF2B5EF4-FFF2-40B4-BE49-F238E27FC236}">
                <a16:creationId xmlns:a16="http://schemas.microsoft.com/office/drawing/2014/main" id="{EEE3717F-BEE0-58F6-BC45-ACADD5DCD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350" y="0"/>
            <a:ext cx="12179300" cy="1879600"/>
          </a:xfrm>
          <a:prstGeom prst="rect">
            <a:avLst/>
          </a:prstGeom>
        </p:spPr>
      </p:pic>
      <p:sp>
        <p:nvSpPr>
          <p:cNvPr id="6" name="H1">
            <a:extLst>
              <a:ext uri="{FF2B5EF4-FFF2-40B4-BE49-F238E27FC236}">
                <a16:creationId xmlns:a16="http://schemas.microsoft.com/office/drawing/2014/main" id="{CC2367EF-5E84-C020-EE59-AA0F48393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05" y="401433"/>
            <a:ext cx="10515600" cy="704918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Arial"/>
                <a:cs typeface="Arial"/>
              </a:rPr>
              <a:t>Bike Crank</a:t>
            </a:r>
            <a:endParaRPr lang="en-US" dirty="0"/>
          </a:p>
        </p:txBody>
      </p:sp>
      <p:pic>
        <p:nvPicPr>
          <p:cNvPr id="19" name="Figure">
            <a:extLst>
              <a:ext uri="{FF2B5EF4-FFF2-40B4-BE49-F238E27FC236}">
                <a16:creationId xmlns:a16="http://schemas.microsoft.com/office/drawing/2014/main" id="{C3A3102F-1B8D-CE73-BF23-8CC957C9B3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4647" y="6504529"/>
            <a:ext cx="4473115" cy="160178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7773CA-F692-C27B-5DA7-FA3DDED12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Nolan Hann  11/13/2024 M3DP  </a:t>
            </a:r>
            <a:fld id="{8C0012FA-D9C2-47E6-96CA-8F5C671652A4}" type="slidenum">
              <a:rPr lang="en-US" smtClean="0"/>
              <a:t>4</a:t>
            </a:fld>
            <a:endParaRPr lang="en-US" dirty="0"/>
          </a:p>
        </p:txBody>
      </p:sp>
      <p:pic>
        <p:nvPicPr>
          <p:cNvPr id="4" name="Picture 3" descr="A diagram of a bicycle pedal&#10;&#10;Description automatically generated">
            <a:extLst>
              <a:ext uri="{FF2B5EF4-FFF2-40B4-BE49-F238E27FC236}">
                <a16:creationId xmlns:a16="http://schemas.microsoft.com/office/drawing/2014/main" id="{F4BCF6A6-05A4-4617-F610-50242A0061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93765" y="1164643"/>
            <a:ext cx="6194877" cy="476793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0F06CF2-88DC-0AFC-C4EF-AC0825953816}"/>
              </a:ext>
            </a:extLst>
          </p:cNvPr>
          <p:cNvSpPr txBox="1"/>
          <p:nvPr/>
        </p:nvSpPr>
        <p:spPr>
          <a:xfrm>
            <a:off x="4626966" y="6001797"/>
            <a:ext cx="2928474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400" dirty="0"/>
              <a:t>Figure 4: Pedal Assembly</a:t>
            </a:r>
          </a:p>
        </p:txBody>
      </p:sp>
    </p:spTree>
    <p:extLst>
      <p:ext uri="{BB962C8B-B14F-4D97-AF65-F5344CB8AC3E}">
        <p14:creationId xmlns:p14="http://schemas.microsoft.com/office/powerpoint/2010/main" val="2353795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rtifact">
            <a:extLst>
              <a:ext uri="{FF2B5EF4-FFF2-40B4-BE49-F238E27FC236}">
                <a16:creationId xmlns:a16="http://schemas.microsoft.com/office/drawing/2014/main" id="{EEE3717F-BEE0-58F6-BC45-ACADD5DCD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350" y="0"/>
            <a:ext cx="12179300" cy="1879600"/>
          </a:xfrm>
          <a:prstGeom prst="rect">
            <a:avLst/>
          </a:prstGeom>
        </p:spPr>
      </p:pic>
      <p:sp>
        <p:nvSpPr>
          <p:cNvPr id="6" name="H1">
            <a:extLst>
              <a:ext uri="{FF2B5EF4-FFF2-40B4-BE49-F238E27FC236}">
                <a16:creationId xmlns:a16="http://schemas.microsoft.com/office/drawing/2014/main" id="{CC2367EF-5E84-C020-EE59-AA0F48393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05" y="401433"/>
            <a:ext cx="10515600" cy="704918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Arial"/>
                <a:cs typeface="Arial"/>
              </a:rPr>
              <a:t>Bike Crank</a:t>
            </a:r>
            <a:endParaRPr lang="en-US" dirty="0"/>
          </a:p>
        </p:txBody>
      </p:sp>
      <p:pic>
        <p:nvPicPr>
          <p:cNvPr id="19" name="Figure">
            <a:extLst>
              <a:ext uri="{FF2B5EF4-FFF2-40B4-BE49-F238E27FC236}">
                <a16:creationId xmlns:a16="http://schemas.microsoft.com/office/drawing/2014/main" id="{C3A3102F-1B8D-CE73-BF23-8CC957C9B3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4647" y="6504529"/>
            <a:ext cx="4473115" cy="160178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7773CA-F692-C27B-5DA7-FA3DDED12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 Nolan Hann 11/13/2024 M3DP  </a:t>
            </a:r>
            <a:fld id="{8C0012FA-D9C2-47E6-96CA-8F5C671652A4}" type="slidenum">
              <a:rPr lang="en-US" smtClean="0"/>
              <a:t>5</a:t>
            </a:fld>
            <a:endParaRPr lang="en-US" dirty="0"/>
          </a:p>
        </p:txBody>
      </p:sp>
      <p:pic>
        <p:nvPicPr>
          <p:cNvPr id="7" name="Picture 6" descr="A drawing of a bike crank&#10;&#10;Description automatically generated">
            <a:extLst>
              <a:ext uri="{FF2B5EF4-FFF2-40B4-BE49-F238E27FC236}">
                <a16:creationId xmlns:a16="http://schemas.microsoft.com/office/drawing/2014/main" id="{D3E81E85-CB55-11FA-735B-F84B8E9AC69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16124" y="1529380"/>
            <a:ext cx="5608040" cy="432233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0BFF685-01BA-60F1-F38D-D327585EF84E}"/>
              </a:ext>
            </a:extLst>
          </p:cNvPr>
          <p:cNvSpPr txBox="1"/>
          <p:nvPr/>
        </p:nvSpPr>
        <p:spPr>
          <a:xfrm>
            <a:off x="4746790" y="6024367"/>
            <a:ext cx="2546381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400" dirty="0"/>
              <a:t>Figure </a:t>
            </a:r>
            <a:r>
              <a:rPr lang="en-US" sz="1400"/>
              <a:t>5</a:t>
            </a:r>
            <a:r>
              <a:rPr lang="en-US" sz="1400" dirty="0"/>
              <a:t>: Crank Arm Drawing</a:t>
            </a:r>
          </a:p>
        </p:txBody>
      </p:sp>
    </p:spTree>
    <p:extLst>
      <p:ext uri="{BB962C8B-B14F-4D97-AF65-F5344CB8AC3E}">
        <p14:creationId xmlns:p14="http://schemas.microsoft.com/office/powerpoint/2010/main" val="1245446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rtifact">
            <a:extLst>
              <a:ext uri="{FF2B5EF4-FFF2-40B4-BE49-F238E27FC236}">
                <a16:creationId xmlns:a16="http://schemas.microsoft.com/office/drawing/2014/main" id="{EEE3717F-BEE0-58F6-BC45-ACADD5DCD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350" y="0"/>
            <a:ext cx="12179300" cy="1879600"/>
          </a:xfrm>
          <a:prstGeom prst="rect">
            <a:avLst/>
          </a:prstGeom>
        </p:spPr>
      </p:pic>
      <p:sp>
        <p:nvSpPr>
          <p:cNvPr id="6" name="H1">
            <a:extLst>
              <a:ext uri="{FF2B5EF4-FFF2-40B4-BE49-F238E27FC236}">
                <a16:creationId xmlns:a16="http://schemas.microsoft.com/office/drawing/2014/main" id="{CC2367EF-5E84-C020-EE59-AA0F48393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05" y="401433"/>
            <a:ext cx="10515600" cy="704918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Arial"/>
                <a:cs typeface="Arial"/>
              </a:rPr>
              <a:t>Q &amp; A</a:t>
            </a:r>
            <a:endParaRPr lang="en-US" dirty="0"/>
          </a:p>
        </p:txBody>
      </p:sp>
      <p:pic>
        <p:nvPicPr>
          <p:cNvPr id="19" name="Figure">
            <a:extLst>
              <a:ext uri="{FF2B5EF4-FFF2-40B4-BE49-F238E27FC236}">
                <a16:creationId xmlns:a16="http://schemas.microsoft.com/office/drawing/2014/main" id="{C3A3102F-1B8D-CE73-BF23-8CC957C9B3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4647" y="6504529"/>
            <a:ext cx="4473115" cy="160178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7773CA-F692-C27B-5DA7-FA3DDED12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Nolan, Nathan  11/13/2024 M3DP  </a:t>
            </a:r>
            <a:fld id="{8C0012FA-D9C2-47E6-96CA-8F5C671652A4}" type="slidenum">
              <a:rPr lang="en-US" smtClean="0"/>
              <a:t>6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89B0B4-79E0-4176-6E18-974BF9D48EFA}"/>
              </a:ext>
            </a:extLst>
          </p:cNvPr>
          <p:cNvSpPr txBox="1"/>
          <p:nvPr/>
        </p:nvSpPr>
        <p:spPr>
          <a:xfrm>
            <a:off x="332381" y="1637864"/>
            <a:ext cx="877796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b="0" i="0" dirty="0">
                <a:effectLst/>
                <a:latin typeface="Arial" panose="020B0604020202020204" pitchFamily="34" charset="0"/>
              </a:rPr>
              <a:t>What question are you trying to answer with the prototype</a:t>
            </a:r>
            <a:r>
              <a:rPr lang="en-US" dirty="0">
                <a:latin typeface="Arial" panose="020B0604020202020204" pitchFamily="34" charset="0"/>
              </a:rPr>
              <a:t>?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b="1" dirty="0">
                <a:latin typeface="Arial" panose="020B0604020202020204" pitchFamily="34" charset="0"/>
              </a:rPr>
              <a:t>At what scale can we print our models in the metal printer?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</a:rPr>
              <a:t>M</a:t>
            </a:r>
            <a:r>
              <a:rPr lang="en-US" b="0" i="0" dirty="0">
                <a:effectLst/>
                <a:latin typeface="Arial" panose="020B0604020202020204" pitchFamily="34" charset="0"/>
              </a:rPr>
              <a:t>ethods/manufacturing process used?</a:t>
            </a:r>
            <a:endParaRPr lang="en-US" dirty="0">
              <a:latin typeface="Arial" panose="020B0604020202020204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b="1" i="0" dirty="0">
                <a:effectLst/>
                <a:latin typeface="Arial" panose="020B0604020202020204" pitchFamily="34" charset="0"/>
              </a:rPr>
              <a:t>3D printing plastic, FDM in particular.</a:t>
            </a:r>
          </a:p>
          <a:p>
            <a:pPr marL="342900" indent="-342900">
              <a:buFont typeface="+mj-lt"/>
              <a:buAutoNum type="arabicPeriod"/>
            </a:pPr>
            <a:r>
              <a:rPr lang="en-US" b="0" i="0" dirty="0">
                <a:effectLst/>
                <a:latin typeface="Arial" panose="020B0604020202020204" pitchFamily="34" charset="0"/>
              </a:rPr>
              <a:t>What was the answer?</a:t>
            </a:r>
            <a:endParaRPr lang="en-US" dirty="0">
              <a:latin typeface="Arial" panose="020B0604020202020204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r>
              <a:rPr lang="en-US" b="1" dirty="0">
                <a:latin typeface="Arial" panose="020B0604020202020204" pitchFamily="34" charset="0"/>
              </a:rPr>
              <a:t>Skateboard Truck: 40%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b="1" i="0" dirty="0">
                <a:effectLst/>
                <a:latin typeface="Arial" panose="020B0604020202020204" pitchFamily="34" charset="0"/>
              </a:rPr>
              <a:t>Crank arm: 36%</a:t>
            </a:r>
          </a:p>
          <a:p>
            <a:pPr marL="342900" indent="-342900">
              <a:buFont typeface="+mj-lt"/>
              <a:buAutoNum type="arabicPeriod"/>
            </a:pPr>
            <a:r>
              <a:rPr lang="en-US" b="0" i="0" dirty="0">
                <a:effectLst/>
                <a:latin typeface="Arial" panose="020B0604020202020204" pitchFamily="34" charset="0"/>
              </a:rPr>
              <a:t>How did the answer inform design/how do you plan to iterate based on this new info?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b="1" dirty="0">
                <a:latin typeface="Arial" panose="020B0604020202020204" pitchFamily="34" charset="0"/>
              </a:rPr>
              <a:t>With a good print baseline, we can now focus on tailoring the model positioning to work best for SLM printing (supports, internal geometry), as well as begin on topology optimization.</a:t>
            </a:r>
            <a:endParaRPr lang="en-US" b="1" i="0" dirty="0">
              <a:effectLst/>
              <a:latin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b="0" i="0" dirty="0">
                <a:effectLst/>
                <a:latin typeface="Arial" panose="020B0604020202020204" pitchFamily="34" charset="0"/>
              </a:rPr>
              <a:t>What team member was responsible for what?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b="1" dirty="0">
                <a:latin typeface="Arial" panose="020B0604020202020204" pitchFamily="34" charset="0"/>
              </a:rPr>
              <a:t>Nathan: Skateboard Truck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b="1" dirty="0">
                <a:latin typeface="Arial" panose="020B0604020202020204" pitchFamily="34" charset="0"/>
              </a:rPr>
              <a:t>Nolan: Crank Arm</a:t>
            </a:r>
            <a:endParaRPr lang="en-US" b="1" i="0" dirty="0">
              <a:effectLst/>
              <a:latin typeface="Arial" panose="020B0604020202020204" pitchFamily="34" charset="0"/>
            </a:endParaRPr>
          </a:p>
          <a:p>
            <a:pPr marL="800100" lvl="1" indent="-342900">
              <a:buFont typeface="+mj-lt"/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378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rtifact">
            <a:extLst>
              <a:ext uri="{FF2B5EF4-FFF2-40B4-BE49-F238E27FC236}">
                <a16:creationId xmlns:a16="http://schemas.microsoft.com/office/drawing/2014/main" id="{8C0F300E-E363-1FD6-03FC-26F019A9FB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H1">
            <a:extLst>
              <a:ext uri="{FF2B5EF4-FFF2-40B4-BE49-F238E27FC236}">
                <a16:creationId xmlns:a16="http://schemas.microsoft.com/office/drawing/2014/main" id="{74EF9B66-2D34-35F1-B1BD-A0AB53E9E1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1824" y="1505874"/>
            <a:ext cx="9144000" cy="1133628"/>
          </a:xfrm>
        </p:spPr>
        <p:txBody>
          <a:bodyPr>
            <a:normAutofit/>
          </a:bodyPr>
          <a:lstStyle/>
          <a:p>
            <a:r>
              <a:rPr lang="en-US" sz="7500" b="1">
                <a:solidFill>
                  <a:srgbClr val="0024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  <a:endParaRPr lang="en-US" sz="7500"/>
          </a:p>
        </p:txBody>
      </p:sp>
      <p:pic>
        <p:nvPicPr>
          <p:cNvPr id="12" name="Figure">
            <a:extLst>
              <a:ext uri="{FF2B5EF4-FFF2-40B4-BE49-F238E27FC236}">
                <a16:creationId xmlns:a16="http://schemas.microsoft.com/office/drawing/2014/main" id="{A8B0D61F-16B3-774E-AA6C-80DC2AF13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3888424" y="6276106"/>
            <a:ext cx="4415152" cy="218898"/>
          </a:xfrm>
          <a:prstGeom prst="rect">
            <a:avLst/>
          </a:prstGeom>
        </p:spPr>
      </p:pic>
      <p:sp>
        <p:nvSpPr>
          <p:cNvPr id="2" name="H1">
            <a:extLst>
              <a:ext uri="{FF2B5EF4-FFF2-40B4-BE49-F238E27FC236}">
                <a16:creationId xmlns:a16="http://schemas.microsoft.com/office/drawing/2014/main" id="{74EF9B66-2D34-35F1-B1BD-A0AB53E9E190}"/>
              </a:ext>
            </a:extLst>
          </p:cNvPr>
          <p:cNvSpPr txBox="1">
            <a:spLocks/>
          </p:cNvSpPr>
          <p:nvPr/>
        </p:nvSpPr>
        <p:spPr>
          <a:xfrm>
            <a:off x="1694224" y="3087375"/>
            <a:ext cx="9144000" cy="11336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500" b="1">
                <a:solidFill>
                  <a:srgbClr val="0024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Questions?</a:t>
            </a:r>
            <a:endParaRPr lang="en-US" sz="7500"/>
          </a:p>
        </p:txBody>
      </p:sp>
    </p:spTree>
    <p:extLst>
      <p:ext uri="{BB962C8B-B14F-4D97-AF65-F5344CB8AC3E}">
        <p14:creationId xmlns:p14="http://schemas.microsoft.com/office/powerpoint/2010/main" val="486473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2BD2AD1C48D34B82C3A70F742EC048" ma:contentTypeVersion="4" ma:contentTypeDescription="Create a new document." ma:contentTypeScope="" ma:versionID="7e037be3522f436328f6e15567b37c72">
  <xsd:schema xmlns:xsd="http://www.w3.org/2001/XMLSchema" xmlns:xs="http://www.w3.org/2001/XMLSchema" xmlns:p="http://schemas.microsoft.com/office/2006/metadata/properties" xmlns:ns2="5a67763d-5cab-485d-a9ad-9fc9652770bf" targetNamespace="http://schemas.microsoft.com/office/2006/metadata/properties" ma:root="true" ma:fieldsID="c96feae0ad1ba78a16da94201648ace4" ns2:_="">
    <xsd:import namespace="5a67763d-5cab-485d-a9ad-9fc9652770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67763d-5cab-485d-a9ad-9fc9652770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57EC045-2347-40E4-A24B-3FB8B6C40DFD}">
  <ds:schemaRefs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dcmitype/"/>
    <ds:schemaRef ds:uri="5a67763d-5cab-485d-a9ad-9fc9652770bf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8FF54EC-52B8-4D17-AB10-AAF10060C2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DAE13BA-A3EF-4DDA-BC82-3088E6028C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67763d-5cab-485d-a9ad-9fc9652770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541</Words>
  <Application>Microsoft Office PowerPoint</Application>
  <PresentationFormat>Widescreen</PresentationFormat>
  <Paragraphs>68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 Theme</vt:lpstr>
      <vt:lpstr>Metal 3D Printer 1st Prototype Demo</vt:lpstr>
      <vt:lpstr>Skateboard Truck</vt:lpstr>
      <vt:lpstr>Skateboard Truck</vt:lpstr>
      <vt:lpstr>Bike Crank</vt:lpstr>
      <vt:lpstr>Bike Crank</vt:lpstr>
      <vt:lpstr>Q &amp; A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Nathan Altair Krikawa</dc:creator>
  <cp:lastModifiedBy>Nathan Altair Krikawa</cp:lastModifiedBy>
  <cp:revision>1</cp:revision>
  <dcterms:created xsi:type="dcterms:W3CDTF">2024-11-13T23:44:10Z</dcterms:created>
  <dcterms:modified xsi:type="dcterms:W3CDTF">2024-11-14T01:10:40Z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0x010100892BD2AD1C48D34B82C3A70F742EC048</vt:lpwstr>
  </property>
  <property fmtid="{D5CDD505-2E9C-101B-9397-08002B2CF9AE}" pid="3" name="_SourceUrl">
    <vt:lpwstr/>
  </property>
  <property fmtid="{D5CDD505-2E9C-101B-9397-08002B2CF9AE}" pid="4" name="_SharedFileIndex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</Properties>
</file>